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98" r:id="rId5"/>
    <p:sldMasterId id="2147483700" r:id="rId6"/>
  </p:sldMasterIdLst>
  <p:notesMasterIdLst>
    <p:notesMasterId r:id="rId9"/>
  </p:notesMasterIdLst>
  <p:handoutMasterIdLst>
    <p:handoutMasterId r:id="rId10"/>
  </p:handoutMasterIdLst>
  <p:sldIdLst>
    <p:sldId id="2145708283" r:id="rId7"/>
    <p:sldId id="1103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113" userDrawn="1">
          <p15:clr>
            <a:srgbClr val="A4A3A4"/>
          </p15:clr>
        </p15:guide>
        <p15:guide id="4" pos="532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347647C-82DF-3714-D566-1F297C5840CD}" name="SOPHIA PAPADAKIS" initials="SP" userId="341674e120739e96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2CF"/>
    <a:srgbClr val="AF2573"/>
    <a:srgbClr val="F65580"/>
    <a:srgbClr val="000000"/>
    <a:srgbClr val="EE8B00"/>
    <a:srgbClr val="00A3DC"/>
    <a:srgbClr val="FFB81B"/>
    <a:srgbClr val="DA2A1B"/>
    <a:srgbClr val="01A599"/>
    <a:srgbClr val="75BA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71FBB7-029F-4D1B-8B16-8940EC8E4FD4}" v="23" dt="2024-03-05T15:05:45.076"/>
    <p1510:client id="{46B17554-7496-4A82-A4AD-91BFD295EA13}" vWet="2" dt="2024-03-05T15:05:25.9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  <p:guide orient="horz" pos="3113"/>
        <p:guide pos="5321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Coleman-Haynes" userId="feac02dd-ca1d-495d-907d-e6674be69fc7" providerId="ADAL" clId="{3B71FBB7-029F-4D1B-8B16-8940EC8E4FD4}"/>
    <pc:docChg chg="custSel modSld">
      <pc:chgData name="Tom Coleman-Haynes" userId="feac02dd-ca1d-495d-907d-e6674be69fc7" providerId="ADAL" clId="{3B71FBB7-029F-4D1B-8B16-8940EC8E4FD4}" dt="2024-03-05T15:05:45.076" v="20" actId="20577"/>
      <pc:docMkLst>
        <pc:docMk/>
      </pc:docMkLst>
      <pc:sldChg chg="modNotesTx">
        <pc:chgData name="Tom Coleman-Haynes" userId="feac02dd-ca1d-495d-907d-e6674be69fc7" providerId="ADAL" clId="{3B71FBB7-029F-4D1B-8B16-8940EC8E4FD4}" dt="2024-03-05T15:05:45.076" v="20" actId="20577"/>
        <pc:sldMkLst>
          <pc:docMk/>
          <pc:sldMk cId="86109480" sldId="214570828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66CA80A-42B6-8E41-9525-2A086360CB33}" type="datetime1">
              <a:rPr lang="en-US">
                <a:latin typeface="Century Gothic" panose="020B0502020202020204" pitchFamily="34" charset="0"/>
              </a:rPr>
              <a:pPr>
                <a:defRPr/>
              </a:pPr>
              <a:t>3/5/2024</a:t>
            </a:fld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21D9719-0090-5543-A777-ABB8C070B7A9}" type="slidenum">
              <a:rPr lang="en-US">
                <a:latin typeface="Century Gothic" panose="020B0502020202020204" pitchFamily="34" charset="0"/>
              </a:rPr>
              <a:pPr>
                <a:defRPr/>
              </a:pPr>
              <a:t>‹#›</a:t>
            </a:fld>
            <a:endParaRPr lang="en-US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C4B8611-C51B-8D42-9529-83F35716B3F2}" type="datetime1">
              <a:rPr lang="en-US" smtClean="0"/>
              <a:pPr>
                <a:defRPr/>
              </a:pPr>
              <a:t>3/5/2024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0" fontAlgn="base" hangingPunct="0">
              <a:spcBef>
                <a:spcPts val="430"/>
              </a:spcBef>
            </a:pPr>
            <a:r>
              <a:rPr lang="en-GB" sz="12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Geneva" panose="020B0503030404040204"/>
                <a:cs typeface="Arial" panose="020B0604020202020204" pitchFamily="34" charset="0"/>
              </a:rPr>
              <a:t>Full instructions: Module 20 Trainer’s guide: Activity 1: Responding to scenarios </a:t>
            </a:r>
          </a:p>
          <a:p>
            <a:pPr eaLnBrk="0" fontAlgn="base" hangingPunct="0">
              <a:spcBef>
                <a:spcPts val="430"/>
              </a:spcBef>
            </a:pPr>
            <a:r>
              <a:rPr lang="en-GB" sz="1200" kern="1200">
                <a:solidFill>
                  <a:srgbClr val="808080"/>
                </a:solidFill>
                <a:effectLst/>
                <a:latin typeface="Arial" panose="020B0604020202020204" pitchFamily="34" charset="0"/>
                <a:ea typeface="Geneva" panose="020B0503030404040204"/>
                <a:cs typeface="Arial" panose="020B0604020202020204" pitchFamily="34" charset="0"/>
              </a:rPr>
              <a:t>​</a:t>
            </a:r>
            <a:endParaRPr lang="en-GB" sz="1200" kern="10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ts val="430"/>
              </a:spcBef>
            </a:pPr>
            <a:r>
              <a:rPr lang="en-GB" sz="12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Geneva" panose="020B0503030404040204"/>
                <a:cs typeface="Arial" panose="020B0604020202020204" pitchFamily="34" charset="0"/>
              </a:rPr>
              <a:t>Activity summary:</a:t>
            </a:r>
            <a:r>
              <a:rPr lang="en-US" sz="1200" kern="1200">
                <a:solidFill>
                  <a:srgbClr val="808080"/>
                </a:solidFill>
                <a:effectLst/>
                <a:latin typeface="Arial" panose="020B0604020202020204" pitchFamily="34" charset="0"/>
                <a:ea typeface="Geneva" panose="020B0503030404040204"/>
                <a:cs typeface="Arial" panose="020B0604020202020204" pitchFamily="34" charset="0"/>
              </a:rPr>
              <a:t>​</a:t>
            </a:r>
            <a:endParaRPr lang="en-GB" sz="1200" kern="10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171450" lvl="0" indent="-171450" eaLnBrk="0" fontAlgn="base" hangingPunct="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2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Geneva" panose="020B0503030404040204"/>
                <a:cs typeface="Arial" panose="020B0604020202020204" pitchFamily="34" charset="0"/>
              </a:rPr>
              <a:t>Method: </a:t>
            </a:r>
            <a:r>
              <a:rPr lang="en-GB" sz="12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Geneva" panose="020B0503030404040204"/>
                <a:cs typeface="Arial" panose="020B0604020202020204" pitchFamily="34" charset="0"/>
              </a:rPr>
              <a:t>Breakout rooms</a:t>
            </a:r>
            <a:r>
              <a:rPr lang="en-US" sz="1200" kern="1200">
                <a:solidFill>
                  <a:srgbClr val="808080"/>
                </a:solidFill>
                <a:effectLst/>
                <a:latin typeface="Arial" panose="020B0604020202020204" pitchFamily="34" charset="0"/>
                <a:ea typeface="Geneva" panose="020B0503030404040204"/>
                <a:cs typeface="Arial" panose="020B0604020202020204" pitchFamily="34" charset="0"/>
              </a:rPr>
              <a:t>​, Appendix 3</a:t>
            </a:r>
            <a:endParaRPr lang="en-GB" sz="1200" kern="10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171450" lvl="0" indent="-171450" eaLnBrk="0" fontAlgn="base" hangingPunct="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2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Geneva" panose="020B0503030404040204"/>
                <a:cs typeface="Arial" panose="020B0604020202020204" pitchFamily="34" charset="0"/>
              </a:rPr>
              <a:t>Number per group</a:t>
            </a:r>
            <a:r>
              <a:rPr lang="en-GB" sz="12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Geneva" panose="020B0503030404040204"/>
                <a:cs typeface="Arial" panose="020B0604020202020204" pitchFamily="34" charset="0"/>
              </a:rPr>
              <a:t>: Participants divided equally between two rooms</a:t>
            </a:r>
          </a:p>
          <a:p>
            <a:pPr marL="171450" lvl="0" indent="-171450" eaLnBrk="0" fontAlgn="base" hangingPunct="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2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Geneva" panose="020B0503030404040204"/>
                <a:cs typeface="Arial" panose="020B0604020202020204" pitchFamily="34" charset="0"/>
              </a:rPr>
              <a:t>Duration: </a:t>
            </a:r>
            <a:r>
              <a:rPr lang="en-GB" sz="12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Geneva" panose="020B0503030404040204"/>
                <a:cs typeface="Arial" panose="020B0604020202020204" pitchFamily="34" charset="0"/>
              </a:rPr>
              <a:t>30 minutes</a:t>
            </a:r>
          </a:p>
          <a:p>
            <a:pPr marL="0" lvl="0" indent="0" eaLnBrk="0" fontAlgn="base" hangingPunct="0">
              <a:buFont typeface="Arial" panose="020B0604020202020204" pitchFamily="34" charset="0"/>
              <a:buNone/>
              <a:tabLst>
                <a:tab pos="457200" algn="l"/>
              </a:tabLst>
            </a:pPr>
            <a:endParaRPr lang="en-GB" sz="1200" kern="1200">
              <a:solidFill>
                <a:srgbClr val="00000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buFont typeface="Arial" panose="020B0604020202020204" pitchFamily="34" charset="0"/>
              <a:buNone/>
              <a:tabLst>
                <a:tab pos="457200" algn="l"/>
              </a:tabLst>
            </a:pPr>
            <a:r>
              <a:rPr lang="en-GB" sz="12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Instructions</a:t>
            </a:r>
          </a:p>
          <a:p>
            <a:pPr marL="171450" lvl="0" indent="-171450" eaLnBrk="0" fontAlgn="base" hangingPunct="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200" kern="10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Advise participants that the group is now going to split into two breakout rooms with one trainer in each room for 30 minutes. </a:t>
            </a:r>
          </a:p>
          <a:p>
            <a:pPr marL="171450" lvl="0" indent="-171450" eaLnBrk="0" fontAlgn="base" hangingPunct="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200" kern="10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Ask each participant to call a number from 1–15. You will ask the corresponding question on the patient scenario list (Appendix 1: Patient statements – trainer response guide) and they will then respond as a practitioner. Score the question off once the number has been picked. </a:t>
            </a:r>
          </a:p>
          <a:p>
            <a:endParaRPr lang="en-GB" sz="12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22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5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D2A448-2BE6-2D8B-C70E-4866EF89F491}"/>
              </a:ext>
            </a:extLst>
          </p:cNvPr>
          <p:cNvSpPr/>
          <p:nvPr userDrawn="1"/>
        </p:nvSpPr>
        <p:spPr bwMode="auto">
          <a:xfrm>
            <a:off x="0" y="5340653"/>
            <a:ext cx="9144000" cy="151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9D63E2-8305-0DBA-40A2-290A31382CC6}"/>
              </a:ext>
            </a:extLst>
          </p:cNvPr>
          <p:cNvSpPr/>
          <p:nvPr userDrawn="1"/>
        </p:nvSpPr>
        <p:spPr bwMode="auto">
          <a:xfrm>
            <a:off x="0" y="1"/>
            <a:ext cx="9144000" cy="5400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5C6D71-4CDA-1609-1D25-CA6E7A6B28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400000"/>
          </a:xfrm>
          <a:prstGeom prst="rect">
            <a:avLst/>
          </a:prstGeom>
          <a:effectLst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818745"/>
            <a:ext cx="7181850" cy="2302767"/>
          </a:xfrm>
        </p:spPr>
        <p:txBody>
          <a:bodyPr>
            <a:noAutofit/>
          </a:bodyPr>
          <a:lstStyle>
            <a:lvl1pPr marL="0" indent="0" algn="l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None/>
              <a:defRPr sz="35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1F9E7F3-AABB-0241-87AB-30AAECBA3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1550" y="3980827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68751F8-1D78-5A4E-9D45-B1F88A889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1550" y="4349995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F296190-872A-034A-97D8-F4D34666E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71550" y="3611659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EA54C4-4DA0-CB44-B942-08E2F0B929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23924" y="5804440"/>
            <a:ext cx="1411761" cy="6152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E8B671-5659-3982-1D72-58006092B0B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008173" y="5836286"/>
            <a:ext cx="1211903" cy="55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82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CSC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5EB8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B67B0FA-1C05-0F9C-ED6B-7E115BC9482B}"/>
              </a:ext>
            </a:extLst>
          </p:cNvPr>
          <p:cNvGrpSpPr/>
          <p:nvPr userDrawn="1"/>
        </p:nvGrpSpPr>
        <p:grpSpPr>
          <a:xfrm>
            <a:off x="1542807" y="2936603"/>
            <a:ext cx="6058386" cy="1215330"/>
            <a:chOff x="1542807" y="2936603"/>
            <a:chExt cx="6058386" cy="12153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/>
            <a:stretch/>
          </p:blipFill>
          <p:spPr>
            <a:xfrm>
              <a:off x="5860676" y="2936603"/>
              <a:ext cx="1740517" cy="80191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E8F9232-4F04-FACE-A1B2-BA0F1D4E69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542807" y="2990578"/>
              <a:ext cx="2664814" cy="11613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4850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CSCT en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B67B0FA-1C05-0F9C-ED6B-7E115BC9482B}"/>
              </a:ext>
            </a:extLst>
          </p:cNvPr>
          <p:cNvGrpSpPr/>
          <p:nvPr userDrawn="1"/>
        </p:nvGrpSpPr>
        <p:grpSpPr>
          <a:xfrm>
            <a:off x="1542807" y="2936603"/>
            <a:ext cx="6058386" cy="1215329"/>
            <a:chOff x="1542807" y="2936603"/>
            <a:chExt cx="6058386" cy="121532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/>
            <a:stretch/>
          </p:blipFill>
          <p:spPr>
            <a:xfrm>
              <a:off x="5860676" y="2936603"/>
              <a:ext cx="1740517" cy="80191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E8F9232-4F04-FACE-A1B2-BA0F1D4E69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/>
            <a:stretch/>
          </p:blipFill>
          <p:spPr>
            <a:xfrm>
              <a:off x="1542807" y="2990578"/>
              <a:ext cx="2664814" cy="11613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5551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dark smoke fade 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9F14AF-FF68-3A3C-0326-D37D91A63C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HS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5EB8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9B9844-7748-7647-2554-87D55F04CF58}"/>
              </a:ext>
            </a:extLst>
          </p:cNvPr>
          <p:cNvGrpSpPr/>
          <p:nvPr userDrawn="1"/>
        </p:nvGrpSpPr>
        <p:grpSpPr>
          <a:xfrm>
            <a:off x="1899002" y="2904674"/>
            <a:ext cx="5539281" cy="801914"/>
            <a:chOff x="1853603" y="3028043"/>
            <a:chExt cx="5539281" cy="8019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853603" y="3028043"/>
              <a:ext cx="1740518" cy="80191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7F065BB-FFBF-E954-8424-005EB4EDBD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4722875" y="3028043"/>
              <a:ext cx="2670009" cy="8019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3833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dark smoke f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5336C75-3CE7-1F88-30B8-FB8A67917D43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12E57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8F4EAF-8D5D-85DA-EAC1-E4668A92C6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0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HS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1" u="none" strike="noStrike" kern="1200" cap="none" spc="0" normalizeH="0" baseline="0" noProof="0">
              <a:ln>
                <a:noFill/>
              </a:ln>
              <a:solidFill>
                <a:srgbClr val="DD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443056-19F4-F436-8471-25850C4EAF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698944" y="2729376"/>
            <a:ext cx="2008158" cy="15105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DAAAA2-1272-83DA-9C87-9C8764379B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369444" y="2862864"/>
            <a:ext cx="2664814" cy="116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551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+ NHS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E5D580A-4E70-625F-8F36-16540D768B27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1" u="none" strike="noStrike" kern="1200" cap="none" spc="0" normalizeH="0" baseline="0" noProof="0">
              <a:ln>
                <a:noFill/>
              </a:ln>
              <a:solidFill>
                <a:srgbClr val="DD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C4D80A-E147-6159-C734-5814B586BD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458000"/>
            <a:ext cx="9144000" cy="5400000"/>
          </a:xfrm>
          <a:prstGeom prst="rect">
            <a:avLst/>
          </a:prstGeom>
          <a:effectLst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A67E64D-3541-7F39-24B5-D8832BF08004}"/>
              </a:ext>
            </a:extLst>
          </p:cNvPr>
          <p:cNvSpPr/>
          <p:nvPr userDrawn="1"/>
        </p:nvSpPr>
        <p:spPr bwMode="auto">
          <a:xfrm>
            <a:off x="0" y="0"/>
            <a:ext cx="9144000" cy="151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blurRad="317500" dist="76200" dir="5400000" algn="ctr" rotWithShape="0">
              <a:srgbClr val="000000">
                <a:alpha val="39597"/>
              </a:srgbClr>
            </a:outerShdw>
          </a:effectLst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ts val="12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1" u="none" strike="noStrike" kern="1200" cap="none" spc="0" normalizeH="0" baseline="0" noProof="0">
              <a:ln>
                <a:noFill/>
              </a:ln>
              <a:solidFill>
                <a:srgbClr val="DD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5B58A3-8723-623A-1E91-38A0CF6B21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86038" y="465810"/>
            <a:ext cx="1471653" cy="64136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9265C1-152C-D61C-318C-550049D39E8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677150" y="386439"/>
            <a:ext cx="1080812" cy="81300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2119402"/>
            <a:ext cx="7181850" cy="2302767"/>
          </a:xfrm>
        </p:spPr>
        <p:txBody>
          <a:bodyPr>
            <a:noAutofit/>
          </a:bodyPr>
          <a:lstStyle>
            <a:lvl1pPr marL="0" indent="0" algn="l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None/>
              <a:defRPr sz="35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1F9E7F3-AABB-0241-87AB-30AAECBA3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1550" y="5202654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68751F8-1D78-5A4E-9D45-B1F88A889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1550" y="5571822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F296190-872A-034A-97D8-F4D34666E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71550" y="4833486"/>
            <a:ext cx="7181849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450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baseline="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656846D-9FA0-9042-A669-BD77AC2B01F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1752600"/>
            <a:ext cx="7966604" cy="4191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5"/>
            <a:r>
              <a:rPr lang="en-GB"/>
              <a:t>Second level</a:t>
            </a:r>
          </a:p>
          <a:p>
            <a:pPr lvl="5"/>
            <a:r>
              <a:rPr lang="en-GB"/>
              <a:t>Third level</a:t>
            </a:r>
          </a:p>
          <a:p>
            <a:pPr lvl="5"/>
            <a:r>
              <a:rPr lang="en-GB"/>
              <a:t>Fourth level</a:t>
            </a:r>
          </a:p>
          <a:p>
            <a:pPr lvl="5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66A359-2EB5-79D1-501D-D4450357F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National Tobacco Dependency Treatment Training for Acute and Acute MH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baseline="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656846D-9FA0-9042-A669-BD77AC2B01F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1752600"/>
            <a:ext cx="7966604" cy="4191000"/>
          </a:xfrm>
        </p:spPr>
        <p:txBody>
          <a:bodyPr/>
          <a:lstStyle>
            <a:lvl1pPr marL="0" indent="0">
              <a:tabLst>
                <a:tab pos="301625" algn="l"/>
              </a:tabLst>
              <a:defRPr/>
            </a:lvl1pPr>
          </a:lstStyle>
          <a:p>
            <a:pPr marL="0" indent="0">
              <a:buNone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8C9E131-FD36-23EA-0889-758842A3F3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National Tobacco Dependency Treatment Training for Acute and Acute MH</a:t>
            </a:r>
          </a:p>
        </p:txBody>
      </p:sp>
    </p:spTree>
    <p:extLst>
      <p:ext uri="{BB962C8B-B14F-4D97-AF65-F5344CB8AC3E}">
        <p14:creationId xmlns:p14="http://schemas.microsoft.com/office/powerpoint/2010/main" val="345230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752601"/>
            <a:ext cx="3771900" cy="4267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5"/>
            <a:r>
              <a:rPr lang="en-GB"/>
              <a:t>Second level</a:t>
            </a:r>
          </a:p>
          <a:p>
            <a:pPr lvl="5"/>
            <a:r>
              <a:rPr lang="en-GB"/>
              <a:t>Third level</a:t>
            </a:r>
          </a:p>
          <a:p>
            <a:pPr lvl="5"/>
            <a:r>
              <a:rPr lang="en-GB"/>
              <a:t>Fourth level</a:t>
            </a:r>
          </a:p>
          <a:p>
            <a:pPr lvl="5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3733800" cy="4267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5"/>
            <a:r>
              <a:rPr lang="en-GB"/>
              <a:t>Second level</a:t>
            </a:r>
          </a:p>
          <a:p>
            <a:pPr lvl="5"/>
            <a:r>
              <a:rPr lang="en-GB"/>
              <a:t>Third level</a:t>
            </a:r>
          </a:p>
          <a:p>
            <a:pPr lvl="5"/>
            <a:r>
              <a:rPr lang="en-GB"/>
              <a:t>Fourth level</a:t>
            </a:r>
          </a:p>
          <a:p>
            <a:pPr lvl="5"/>
            <a:r>
              <a:rPr lang="en-GB"/>
              <a:t>Fifth level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5C028FF-DAD1-C1E6-F56C-27E086188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National Tobacco Dependency Treatment Training for Acute and Acute MH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161FE70-3A0E-6BC9-49AD-BF3E5382694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35416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092AF3A-EA40-604F-97D6-F4C65EC870CE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 baseline="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11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67" userDrawn="1">
          <p15:clr>
            <a:srgbClr val="FBAE40"/>
          </p15:clr>
        </p15:guide>
        <p15:guide id="2" orient="horz" pos="411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D2B4D8-2250-93EC-0123-26464BD0F4C8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899109D-217D-F041-A2C0-B8AE13CD4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1772816"/>
            <a:ext cx="7200900" cy="3168352"/>
          </a:xfrm>
        </p:spPr>
        <p:txBody>
          <a:bodyPr anchor="ctr">
            <a:noAutofit/>
          </a:bodyPr>
          <a:lstStyle>
            <a:lvl1pPr marL="0" indent="0" algn="ctr">
              <a:lnSpc>
                <a:spcPts val="4500"/>
              </a:lnSpc>
              <a:spcBef>
                <a:spcPts val="500"/>
              </a:spcBef>
              <a:spcAft>
                <a:spcPts val="500"/>
              </a:spcAft>
              <a:buNone/>
              <a:defRPr sz="40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62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CSC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DD82250-A925-49A5-A344-EE361C53C6D3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094CBC-1CBE-7BB7-E8BF-F3241C6A77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75939" y="2527413"/>
            <a:ext cx="3592122" cy="156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965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10800000">
            <a:off x="0" y="0"/>
            <a:ext cx="9144000" cy="1371600"/>
          </a:xfrm>
          <a:prstGeom prst="rect">
            <a:avLst/>
          </a:prstGeom>
          <a:gradFill flip="none" rotWithShape="1">
            <a:gsLst>
              <a:gs pos="13000">
                <a:schemeClr val="accent2"/>
              </a:gs>
              <a:gs pos="99000">
                <a:schemeClr val="accent1"/>
              </a:gs>
            </a:gsLst>
            <a:lin ang="5400000" scaled="0"/>
            <a:tileRect/>
          </a:gradFill>
          <a:ln>
            <a:noFill/>
          </a:ln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Century Gothic" panose="020B0502020202020204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accent1">
              <a:lumMod val="40000"/>
              <a:lumOff val="60000"/>
              <a:alpha val="24572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752600"/>
            <a:ext cx="79629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5"/>
            <a:r>
              <a:rPr lang="en-GB"/>
              <a:t>Second level</a:t>
            </a:r>
          </a:p>
          <a:p>
            <a:pPr lvl="5"/>
            <a:r>
              <a:rPr lang="en-GB"/>
              <a:t>Third level</a:t>
            </a:r>
          </a:p>
          <a:p>
            <a:pPr lvl="5"/>
            <a:r>
              <a:rPr lang="en-GB"/>
              <a:t>Fourth level</a:t>
            </a:r>
          </a:p>
          <a:p>
            <a:pPr lvl="5"/>
            <a:r>
              <a:rPr lang="en-GB"/>
              <a:t>Fifth level</a:t>
            </a: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571500" y="152400"/>
            <a:ext cx="7962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1353DF8-2EB9-54F6-12C0-71869652B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National Tobacco Dependency Treatment Training for Acute and Acute MH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8" r:id="rId3"/>
    <p:sldLayoutId id="2147483652" r:id="rId4"/>
    <p:sldLayoutId id="2147483671" r:id="rId5"/>
    <p:sldLayoutId id="2147483657" r:id="rId6"/>
    <p:sldLayoutId id="2147483656" r:id="rId7"/>
    <p:sldLayoutId id="2147483665" r:id="rId8"/>
    <p:sldLayoutId id="2147483659" r:id="rId9"/>
    <p:sldLayoutId id="2147483670" r:id="rId10"/>
    <p:sldLayoutId id="2147483672" r:id="rId11"/>
    <p:sldLayoutId id="2147483684" r:id="rId12"/>
    <p:sldLayoutId id="2147483688" r:id="rId13"/>
    <p:sldLayoutId id="2147483697" r:id="rId14"/>
  </p:sldLayoutIdLst>
  <p:hf hdr="0" dt="0"/>
  <p:txStyles>
    <p:titleStyle>
      <a:lvl1pPr marL="355600" indent="-355600" algn="l" defTabSz="457200" rtl="0" eaLnBrk="0" fontAlgn="base" hangingPunct="0">
        <a:spcBef>
          <a:spcPct val="0"/>
        </a:spcBef>
        <a:spcAft>
          <a:spcPct val="0"/>
        </a:spcAft>
        <a:defRPr sz="2300" b="1" i="0" kern="1200">
          <a:solidFill>
            <a:schemeClr val="bg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9pPr>
    </p:titleStyle>
    <p:bodyStyle>
      <a:lvl1pPr marL="288000" indent="-288363" algn="l" defTabSz="457200" rtl="0" eaLnBrk="0" fontAlgn="base" hangingPunct="0">
        <a:lnSpc>
          <a:spcPts val="2800"/>
        </a:lnSpc>
        <a:spcBef>
          <a:spcPts val="500"/>
        </a:spcBef>
        <a:spcAft>
          <a:spcPts val="500"/>
        </a:spcAft>
        <a:buClr>
          <a:schemeClr val="accent3"/>
        </a:buClr>
        <a:buSzPct val="120000"/>
        <a:buFont typeface="Lucida Grande" panose="020B0600040502020204" pitchFamily="34" charset="0"/>
        <a:buChar char="■"/>
        <a:defRPr sz="1800" b="0" i="0" kern="1200">
          <a:solidFill>
            <a:schemeClr val="tx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2pPr>
      <a:lvl3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3pPr>
      <a:lvl4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4pPr>
      <a:lvl5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5pPr>
      <a:lvl6pPr marL="579438" indent="-263525" algn="l" defTabSz="313200" rtl="0" eaLnBrk="1" latinLnBrk="0" hangingPunct="1">
        <a:lnSpc>
          <a:spcPts val="2800"/>
        </a:lnSpc>
        <a:spcBef>
          <a:spcPts val="500"/>
        </a:spcBef>
        <a:spcAft>
          <a:spcPts val="500"/>
        </a:spcAft>
        <a:buClr>
          <a:schemeClr val="accent3"/>
        </a:buClr>
        <a:buFont typeface="System Font Regular"/>
        <a:buChar char="–"/>
        <a:tabLst>
          <a:tab pos="287338" algn="l"/>
        </a:tabLst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2971800" indent="-228600" algn="l" defTabSz="313200" rtl="0" eaLnBrk="1" latinLnBrk="0" hangingPunct="1">
        <a:spcBef>
          <a:spcPct val="20000"/>
        </a:spcBef>
        <a:buFont typeface="System Font Regular"/>
        <a:buChar char="–"/>
        <a:tabLst>
          <a:tab pos="288000" algn="l"/>
        </a:tabLst>
        <a:defRPr sz="20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12" userDrawn="1">
          <p15:clr>
            <a:srgbClr val="F26B43"/>
          </p15:clr>
        </p15:guide>
        <p15:guide id="2" pos="43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10800000">
            <a:off x="0" y="0"/>
            <a:ext cx="9144000" cy="1371600"/>
          </a:xfrm>
          <a:prstGeom prst="rect">
            <a:avLst/>
          </a:prstGeom>
          <a:gradFill flip="none" rotWithShape="1">
            <a:gsLst>
              <a:gs pos="13000">
                <a:schemeClr val="accent2"/>
              </a:gs>
              <a:gs pos="99000">
                <a:schemeClr val="accent1"/>
              </a:gs>
            </a:gsLst>
            <a:lin ang="5400000" scaled="0"/>
            <a:tileRect/>
          </a:gradFill>
          <a:ln>
            <a:noFill/>
          </a:ln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accent1">
              <a:lumMod val="40000"/>
              <a:lumOff val="60000"/>
              <a:alpha val="24572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5EB8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752600"/>
            <a:ext cx="79629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5"/>
            <a:r>
              <a:rPr lang="en-GB"/>
              <a:t>Second level</a:t>
            </a:r>
          </a:p>
          <a:p>
            <a:pPr lvl="5"/>
            <a:r>
              <a:rPr lang="en-GB"/>
              <a:t>Third level</a:t>
            </a:r>
          </a:p>
          <a:p>
            <a:pPr lvl="5"/>
            <a:r>
              <a:rPr lang="en-GB"/>
              <a:t>Fourth level</a:t>
            </a:r>
          </a:p>
          <a:p>
            <a:pPr lvl="5"/>
            <a:r>
              <a:rPr lang="en-GB"/>
              <a:t>Fifth level</a:t>
            </a: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571500" y="152400"/>
            <a:ext cx="7962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1353DF8-2EB9-54F6-12C0-71869652B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National Inpatient Tobacco Dependency Treatment Training</a:t>
            </a:r>
          </a:p>
        </p:txBody>
      </p:sp>
    </p:spTree>
    <p:extLst>
      <p:ext uri="{BB962C8B-B14F-4D97-AF65-F5344CB8AC3E}">
        <p14:creationId xmlns:p14="http://schemas.microsoft.com/office/powerpoint/2010/main" val="816208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marL="355600" indent="-355600" algn="l" defTabSz="457200" rtl="0" eaLnBrk="0" fontAlgn="base" hangingPunct="0">
        <a:spcBef>
          <a:spcPct val="0"/>
        </a:spcBef>
        <a:spcAft>
          <a:spcPct val="0"/>
        </a:spcAft>
        <a:defRPr sz="2300" b="1" i="0" kern="1200">
          <a:solidFill>
            <a:schemeClr val="bg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9pPr>
    </p:titleStyle>
    <p:bodyStyle>
      <a:lvl1pPr marL="288000" indent="-288363" algn="l" defTabSz="457200" rtl="0" eaLnBrk="0" fontAlgn="base" hangingPunct="0">
        <a:lnSpc>
          <a:spcPts val="2800"/>
        </a:lnSpc>
        <a:spcBef>
          <a:spcPts val="500"/>
        </a:spcBef>
        <a:spcAft>
          <a:spcPts val="500"/>
        </a:spcAft>
        <a:buClr>
          <a:schemeClr val="accent3"/>
        </a:buClr>
        <a:buSzPct val="120000"/>
        <a:buFont typeface="Lucida Grande" panose="020B0600040502020204" pitchFamily="34" charset="0"/>
        <a:buChar char="■"/>
        <a:defRPr sz="1800" b="0" i="0" kern="1200">
          <a:solidFill>
            <a:schemeClr val="tx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2pPr>
      <a:lvl3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3pPr>
      <a:lvl4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4pPr>
      <a:lvl5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5pPr>
      <a:lvl6pPr marL="579438" indent="-263525" algn="l" defTabSz="313200" rtl="0" eaLnBrk="1" latinLnBrk="0" hangingPunct="1">
        <a:lnSpc>
          <a:spcPts val="2800"/>
        </a:lnSpc>
        <a:spcBef>
          <a:spcPts val="500"/>
        </a:spcBef>
        <a:spcAft>
          <a:spcPts val="500"/>
        </a:spcAft>
        <a:buClr>
          <a:schemeClr val="accent3"/>
        </a:buClr>
        <a:buFont typeface="System Font Regular"/>
        <a:buChar char="–"/>
        <a:tabLst>
          <a:tab pos="287338" algn="l"/>
        </a:tabLst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2971800" indent="-228600" algn="l" defTabSz="313200" rtl="0" eaLnBrk="1" latinLnBrk="0" hangingPunct="1">
        <a:spcBef>
          <a:spcPct val="20000"/>
        </a:spcBef>
        <a:buFont typeface="System Font Regular"/>
        <a:buChar char="–"/>
        <a:tabLst>
          <a:tab pos="288000" algn="l"/>
        </a:tabLst>
        <a:defRPr sz="20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12">
          <p15:clr>
            <a:srgbClr val="F26B43"/>
          </p15:clr>
        </p15:guide>
        <p15:guide id="2" pos="43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10800000">
            <a:off x="0" y="0"/>
            <a:ext cx="9144000" cy="1371600"/>
          </a:xfrm>
          <a:prstGeom prst="rect">
            <a:avLst/>
          </a:prstGeom>
          <a:gradFill flip="none" rotWithShape="1">
            <a:gsLst>
              <a:gs pos="13000">
                <a:schemeClr val="accent2"/>
              </a:gs>
              <a:gs pos="99000">
                <a:schemeClr val="accent1"/>
              </a:gs>
            </a:gsLst>
            <a:lin ang="5400000" scaled="0"/>
            <a:tileRect/>
          </a:gradFill>
          <a:ln>
            <a:noFill/>
          </a:ln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accent1">
              <a:lumMod val="40000"/>
              <a:lumOff val="60000"/>
              <a:alpha val="24572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5EB8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752600"/>
            <a:ext cx="79629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5"/>
            <a:r>
              <a:rPr lang="en-GB"/>
              <a:t>Second level</a:t>
            </a:r>
          </a:p>
          <a:p>
            <a:pPr lvl="5"/>
            <a:r>
              <a:rPr lang="en-GB"/>
              <a:t>Third level</a:t>
            </a:r>
          </a:p>
          <a:p>
            <a:pPr lvl="5"/>
            <a:r>
              <a:rPr lang="en-GB"/>
              <a:t>Fourth level</a:t>
            </a:r>
          </a:p>
          <a:p>
            <a:pPr lvl="5"/>
            <a:r>
              <a:rPr lang="en-GB"/>
              <a:t>Fifth level</a:t>
            </a: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571500" y="152400"/>
            <a:ext cx="7962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1353DF8-2EB9-54F6-12C0-71869652B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41279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National Inpatient Tobacco Dependency Treatment Training</a:t>
            </a:r>
          </a:p>
        </p:txBody>
      </p:sp>
    </p:spTree>
    <p:extLst>
      <p:ext uri="{BB962C8B-B14F-4D97-AF65-F5344CB8AC3E}">
        <p14:creationId xmlns:p14="http://schemas.microsoft.com/office/powerpoint/2010/main" val="4260529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marL="355600" indent="-355600" algn="l" defTabSz="457200" rtl="0" eaLnBrk="0" fontAlgn="base" hangingPunct="0">
        <a:spcBef>
          <a:spcPct val="0"/>
        </a:spcBef>
        <a:spcAft>
          <a:spcPct val="0"/>
        </a:spcAft>
        <a:defRPr sz="2300" b="1" i="0" kern="1200">
          <a:solidFill>
            <a:schemeClr val="bg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9pPr>
    </p:titleStyle>
    <p:bodyStyle>
      <a:lvl1pPr marL="288000" indent="-288363" algn="l" defTabSz="457200" rtl="0" eaLnBrk="0" fontAlgn="base" hangingPunct="0">
        <a:lnSpc>
          <a:spcPts val="2800"/>
        </a:lnSpc>
        <a:spcBef>
          <a:spcPts val="500"/>
        </a:spcBef>
        <a:spcAft>
          <a:spcPts val="500"/>
        </a:spcAft>
        <a:buClr>
          <a:schemeClr val="accent3"/>
        </a:buClr>
        <a:buSzPct val="120000"/>
        <a:buFont typeface="Lucida Grande" panose="020B0600040502020204" pitchFamily="34" charset="0"/>
        <a:buChar char="■"/>
        <a:defRPr sz="1800" b="0" i="0" kern="1200">
          <a:solidFill>
            <a:schemeClr val="tx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2pPr>
      <a:lvl3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3pPr>
      <a:lvl4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4pPr>
      <a:lvl5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5pPr>
      <a:lvl6pPr marL="579438" indent="-263525" algn="l" defTabSz="313200" rtl="0" eaLnBrk="1" latinLnBrk="0" hangingPunct="1">
        <a:lnSpc>
          <a:spcPts val="2800"/>
        </a:lnSpc>
        <a:spcBef>
          <a:spcPts val="500"/>
        </a:spcBef>
        <a:spcAft>
          <a:spcPts val="500"/>
        </a:spcAft>
        <a:buClr>
          <a:schemeClr val="accent3"/>
        </a:buClr>
        <a:buFont typeface="System Font Regular"/>
        <a:buChar char="–"/>
        <a:tabLst>
          <a:tab pos="287338" algn="l"/>
        </a:tabLst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2971800" indent="-228600" algn="l" defTabSz="313200" rtl="0" eaLnBrk="1" latinLnBrk="0" hangingPunct="1">
        <a:spcBef>
          <a:spcPct val="20000"/>
        </a:spcBef>
        <a:buFont typeface="System Font Regular"/>
        <a:buChar char="–"/>
        <a:tabLst>
          <a:tab pos="288000" algn="l"/>
        </a:tabLst>
        <a:defRPr sz="20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12">
          <p15:clr>
            <a:srgbClr val="F26B43"/>
          </p15:clr>
        </p15:guide>
        <p15:guide id="2" pos="43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1F5274-54DA-AADD-DCCE-64BBB8780B89}"/>
              </a:ext>
            </a:extLst>
          </p:cNvPr>
          <p:cNvSpPr/>
          <p:nvPr/>
        </p:nvSpPr>
        <p:spPr bwMode="auto">
          <a:xfrm>
            <a:off x="5917579" y="0"/>
            <a:ext cx="3226419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DAE4F3"/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CA6858-7D8D-ED77-2228-FBE39B7429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l="23513"/>
          <a:stretch/>
        </p:blipFill>
        <p:spPr>
          <a:xfrm flipH="1">
            <a:off x="-1" y="0"/>
            <a:ext cx="6861717" cy="6858000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F67090F-23FC-C51C-4C63-7BE2EC126923}"/>
              </a:ext>
            </a:extLst>
          </p:cNvPr>
          <p:cNvSpPr txBox="1">
            <a:spLocks/>
          </p:cNvSpPr>
          <p:nvPr/>
        </p:nvSpPr>
        <p:spPr bwMode="auto">
          <a:xfrm>
            <a:off x="4378400" y="1701340"/>
            <a:ext cx="4171038" cy="345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accent3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Geneva" pitchFamily="-109" charset="0"/>
                <a:cs typeface="Arial" panose="020B0604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accent3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b="1"/>
              <a:t>How would </a:t>
            </a:r>
            <a:br>
              <a:rPr lang="en-US" sz="3200" b="1"/>
            </a:br>
            <a:r>
              <a:rPr lang="en-US" sz="3200" b="1"/>
              <a:t>you respond?</a:t>
            </a:r>
            <a:endParaRPr lang="en-US" sz="32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36EF88-E373-92AE-5472-580BA6E70B31}"/>
              </a:ext>
            </a:extLst>
          </p:cNvPr>
          <p:cNvGrpSpPr/>
          <p:nvPr/>
        </p:nvGrpSpPr>
        <p:grpSpPr>
          <a:xfrm>
            <a:off x="684212" y="1701340"/>
            <a:ext cx="3134930" cy="3455321"/>
            <a:chOff x="275666" y="1701339"/>
            <a:chExt cx="3134930" cy="3455321"/>
          </a:xfrm>
          <a:effectLst>
            <a:outerShdw blurRad="317500" dist="76200" dir="5400000" algn="ctr" rotWithShape="0">
              <a:srgbClr val="000000">
                <a:alpha val="25000"/>
              </a:srgbClr>
            </a:outerShdw>
          </a:effectLst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8A3303B-39B9-1535-E272-46D7E33F56D8}"/>
                </a:ext>
              </a:extLst>
            </p:cNvPr>
            <p:cNvSpPr/>
            <p:nvPr/>
          </p:nvSpPr>
          <p:spPr bwMode="auto">
            <a:xfrm rot="18900000">
              <a:off x="2937897" y="3192651"/>
              <a:ext cx="472699" cy="472699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0" vert="horz" wrap="square" lIns="360000" tIns="288000" rIns="360000" bIns="432000" rtlCol="0" anchor="ctr" anchorCtr="0" upright="1">
              <a:spAutoFit/>
            </a:bodyPr>
            <a:lstStyle/>
            <a:p>
              <a:pPr algn="ctr">
                <a:lnSpc>
                  <a:spcPts val="2500"/>
                </a:lnSpc>
                <a:spcAft>
                  <a:spcPts val="1250"/>
                </a:spcAft>
              </a:pPr>
              <a:endParaRPr lang="en-US" sz="2100" i="1">
                <a:solidFill>
                  <a:srgbClr val="DD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9E1F41F-2FFC-F2D3-640A-B28F0A808667}"/>
                </a:ext>
              </a:extLst>
            </p:cNvPr>
            <p:cNvSpPr/>
            <p:nvPr/>
          </p:nvSpPr>
          <p:spPr bwMode="auto">
            <a:xfrm>
              <a:off x="275666" y="1701339"/>
              <a:ext cx="3009976" cy="3455321"/>
            </a:xfrm>
            <a:prstGeom prst="roundRect">
              <a:avLst>
                <a:gd name="adj" fmla="val 6034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0" vert="horz" wrap="square" lIns="0" tIns="0" rIns="0" bIns="0" rtlCol="0" anchor="ctr" anchorCtr="0" upright="1">
              <a:noAutofit/>
            </a:bodyPr>
            <a:lstStyle/>
            <a:p>
              <a:pPr algn="ctr">
                <a:lnSpc>
                  <a:spcPts val="4000"/>
                </a:lnSpc>
                <a:spcAft>
                  <a:spcPts val="0"/>
                </a:spcAft>
              </a:pPr>
              <a:r>
                <a:rPr lang="en-US" sz="3200" b="1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  <a:t>Patient </a:t>
              </a:r>
              <a:br>
                <a:rPr lang="en-US" sz="3200" b="1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</a:br>
              <a:r>
                <a:rPr lang="en-US" sz="3200" b="1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rPr>
                <a:t>scenarios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10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61606"/>
      </p:ext>
    </p:extLst>
  </p:cSld>
  <p:clrMapOvr>
    <a:masterClrMapping/>
  </p:clrMapOvr>
</p:sld>
</file>

<file path=ppt/theme/theme1.xml><?xml version="1.0" encoding="utf-8"?>
<a:theme xmlns:a="http://schemas.openxmlformats.org/drawingml/2006/main" name="NCSCT">
  <a:themeElements>
    <a:clrScheme name="Custom 11">
      <a:dk1>
        <a:srgbClr val="414141"/>
      </a:dk1>
      <a:lt1>
        <a:srgbClr val="FFFFFF"/>
      </a:lt1>
      <a:dk2>
        <a:srgbClr val="676767"/>
      </a:dk2>
      <a:lt2>
        <a:srgbClr val="FFFFFF"/>
      </a:lt2>
      <a:accent1>
        <a:srgbClr val="005EB8"/>
      </a:accent1>
      <a:accent2>
        <a:srgbClr val="003087"/>
      </a:accent2>
      <a:accent3>
        <a:srgbClr val="00BDFF"/>
      </a:accent3>
      <a:accent4>
        <a:srgbClr val="0071CE"/>
      </a:accent4>
      <a:accent5>
        <a:srgbClr val="00A9CE"/>
      </a:accent5>
      <a:accent6>
        <a:srgbClr val="ED8B00"/>
      </a:accent6>
      <a:hlink>
        <a:srgbClr val="AE2473"/>
      </a:hlink>
      <a:folHlink>
        <a:srgbClr val="8A153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BEBD"/>
        </a:solidFill>
        <a:ln w="9525">
          <a:noFill/>
          <a:miter lim="800000"/>
          <a:headEnd/>
          <a:tailEnd/>
        </a:ln>
        <a:effectLst/>
      </a:spPr>
      <a:bodyPr rot="0" vert="horz" wrap="square" lIns="360000" tIns="288000" rIns="360000" bIns="432000" anchor="ctr" anchorCtr="0" upright="1">
        <a:spAutoFit/>
      </a:bodyPr>
      <a:lstStyle>
        <a:defPPr>
          <a:lnSpc>
            <a:spcPts val="2500"/>
          </a:lnSpc>
          <a:spcAft>
            <a:spcPts val="1250"/>
          </a:spcAft>
          <a:defRPr sz="2100" i="1" dirty="0" smtClean="0">
            <a:solidFill>
              <a:srgbClr val="DD0000"/>
            </a:solidFill>
            <a:effectLst/>
            <a:latin typeface="Calibri"/>
            <a:ea typeface="Calibri"/>
            <a:cs typeface="Times New Roman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  <a:normAutofit/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ts val="500"/>
          </a:spcBef>
          <a:spcAft>
            <a:spcPts val="500"/>
          </a:spcAft>
          <a:buClr>
            <a:srgbClr val="C10C21"/>
          </a:buClr>
          <a:buSzTx/>
          <a:buFont typeface="Lucida Grande" pitchFamily="-109" charset="0"/>
          <a:buNone/>
          <a:tabLst/>
          <a:defRPr kumimoji="0" sz="2200" b="0" i="0" u="none" strike="noStrike" kern="1200" cap="none" spc="0" normalizeH="0" baseline="0" noProof="0" dirty="0">
            <a:ln>
              <a:noFill/>
            </a:ln>
            <a:solidFill>
              <a:srgbClr val="EEAB91"/>
            </a:solidFill>
            <a:effectLst/>
            <a:uLnTx/>
            <a:uFillTx/>
            <a:latin typeface="+mn-lt"/>
            <a:ea typeface="Geneva" pitchFamily="-109" charset="0"/>
            <a:cs typeface="Geneva" pitchFamily="-10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NCSCT">
  <a:themeElements>
    <a:clrScheme name="Custom 11">
      <a:dk1>
        <a:srgbClr val="414141"/>
      </a:dk1>
      <a:lt1>
        <a:srgbClr val="FFFFFF"/>
      </a:lt1>
      <a:dk2>
        <a:srgbClr val="676767"/>
      </a:dk2>
      <a:lt2>
        <a:srgbClr val="FFFFFF"/>
      </a:lt2>
      <a:accent1>
        <a:srgbClr val="005EB8"/>
      </a:accent1>
      <a:accent2>
        <a:srgbClr val="003087"/>
      </a:accent2>
      <a:accent3>
        <a:srgbClr val="00BDFF"/>
      </a:accent3>
      <a:accent4>
        <a:srgbClr val="0071CE"/>
      </a:accent4>
      <a:accent5>
        <a:srgbClr val="00A9CE"/>
      </a:accent5>
      <a:accent6>
        <a:srgbClr val="ED8B00"/>
      </a:accent6>
      <a:hlink>
        <a:srgbClr val="AE2473"/>
      </a:hlink>
      <a:folHlink>
        <a:srgbClr val="8A153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BEBD"/>
        </a:solidFill>
        <a:ln w="9525">
          <a:noFill/>
          <a:miter lim="800000"/>
          <a:headEnd/>
          <a:tailEnd/>
        </a:ln>
        <a:effectLst/>
      </a:spPr>
      <a:bodyPr rot="0" vert="horz" wrap="square" lIns="360000" tIns="288000" rIns="360000" bIns="432000" anchor="ctr" anchorCtr="0" upright="1">
        <a:spAutoFit/>
      </a:bodyPr>
      <a:lstStyle>
        <a:defPPr>
          <a:lnSpc>
            <a:spcPts val="2500"/>
          </a:lnSpc>
          <a:spcAft>
            <a:spcPts val="1250"/>
          </a:spcAft>
          <a:defRPr sz="2100" i="1" dirty="0" smtClean="0">
            <a:solidFill>
              <a:srgbClr val="DD0000"/>
            </a:solidFill>
            <a:effectLst/>
            <a:latin typeface="Calibri"/>
            <a:ea typeface="Calibri"/>
            <a:cs typeface="Times New Roman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  <a:normAutofit/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ts val="500"/>
          </a:spcBef>
          <a:spcAft>
            <a:spcPts val="500"/>
          </a:spcAft>
          <a:buClr>
            <a:srgbClr val="C10C21"/>
          </a:buClr>
          <a:buSzTx/>
          <a:buFont typeface="Lucida Grande" pitchFamily="-109" charset="0"/>
          <a:buNone/>
          <a:tabLst/>
          <a:defRPr kumimoji="0" sz="2200" b="0" i="0" u="none" strike="noStrike" kern="1200" cap="none" spc="0" normalizeH="0" baseline="0" noProof="0" dirty="0">
            <a:ln>
              <a:noFill/>
            </a:ln>
            <a:solidFill>
              <a:srgbClr val="EEAB91"/>
            </a:solidFill>
            <a:effectLst/>
            <a:uLnTx/>
            <a:uFillTx/>
            <a:latin typeface="+mn-lt"/>
            <a:ea typeface="Geneva" pitchFamily="-109" charset="0"/>
            <a:cs typeface="Geneva" pitchFamily="-109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NCSCT">
  <a:themeElements>
    <a:clrScheme name="Custom 11">
      <a:dk1>
        <a:srgbClr val="414141"/>
      </a:dk1>
      <a:lt1>
        <a:srgbClr val="FFFFFF"/>
      </a:lt1>
      <a:dk2>
        <a:srgbClr val="676767"/>
      </a:dk2>
      <a:lt2>
        <a:srgbClr val="FFFFFF"/>
      </a:lt2>
      <a:accent1>
        <a:srgbClr val="005EB8"/>
      </a:accent1>
      <a:accent2>
        <a:srgbClr val="003087"/>
      </a:accent2>
      <a:accent3>
        <a:srgbClr val="00BDFF"/>
      </a:accent3>
      <a:accent4>
        <a:srgbClr val="0071CE"/>
      </a:accent4>
      <a:accent5>
        <a:srgbClr val="00A9CE"/>
      </a:accent5>
      <a:accent6>
        <a:srgbClr val="ED8B00"/>
      </a:accent6>
      <a:hlink>
        <a:srgbClr val="AE2473"/>
      </a:hlink>
      <a:folHlink>
        <a:srgbClr val="8A153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BEBD"/>
        </a:solidFill>
        <a:ln w="9525">
          <a:noFill/>
          <a:miter lim="800000"/>
          <a:headEnd/>
          <a:tailEnd/>
        </a:ln>
        <a:effectLst/>
      </a:spPr>
      <a:bodyPr rot="0" vert="horz" wrap="square" lIns="360000" tIns="288000" rIns="360000" bIns="432000" anchor="ctr" anchorCtr="0" upright="1">
        <a:spAutoFit/>
      </a:bodyPr>
      <a:lstStyle>
        <a:defPPr>
          <a:lnSpc>
            <a:spcPts val="2500"/>
          </a:lnSpc>
          <a:spcAft>
            <a:spcPts val="1250"/>
          </a:spcAft>
          <a:defRPr sz="2100" i="1" dirty="0" smtClean="0">
            <a:solidFill>
              <a:srgbClr val="DD0000"/>
            </a:solidFill>
            <a:effectLst/>
            <a:latin typeface="Calibri"/>
            <a:ea typeface="Calibri"/>
            <a:cs typeface="Times New Roman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  <a:normAutofit/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ts val="500"/>
          </a:spcBef>
          <a:spcAft>
            <a:spcPts val="500"/>
          </a:spcAft>
          <a:buClr>
            <a:srgbClr val="C10C21"/>
          </a:buClr>
          <a:buSzTx/>
          <a:buFont typeface="Lucida Grande" pitchFamily="-109" charset="0"/>
          <a:buNone/>
          <a:tabLst/>
          <a:defRPr kumimoji="0" sz="2200" b="0" i="0" u="none" strike="noStrike" kern="1200" cap="none" spc="0" normalizeH="0" baseline="0" noProof="0" dirty="0">
            <a:ln>
              <a:noFill/>
            </a:ln>
            <a:solidFill>
              <a:srgbClr val="EEAB91"/>
            </a:solidFill>
            <a:effectLst/>
            <a:uLnTx/>
            <a:uFillTx/>
            <a:latin typeface="+mn-lt"/>
            <a:ea typeface="Geneva" pitchFamily="-109" charset="0"/>
            <a:cs typeface="Geneva" pitchFamily="-109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08a3a01-a810-4981-84de-513e48da387b">
      <Terms xmlns="http://schemas.microsoft.com/office/infopath/2007/PartnerControls"/>
    </lcf76f155ced4ddcb4097134ff3c332f>
    <TaxCatchAll xmlns="6f9764a4-8270-4f29-bbff-a467630dd90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6BEACA2F2FD04D9CF8C0C2AD81FE20" ma:contentTypeVersion="14" ma:contentTypeDescription="Create a new document." ma:contentTypeScope="" ma:versionID="e21ab03133499e5edaa8e5f1aeb5a2cd">
  <xsd:schema xmlns:xsd="http://www.w3.org/2001/XMLSchema" xmlns:xs="http://www.w3.org/2001/XMLSchema" xmlns:p="http://schemas.microsoft.com/office/2006/metadata/properties" xmlns:ns2="f08a3a01-a810-4981-84de-513e48da387b" xmlns:ns3="6f9764a4-8270-4f29-bbff-a467630dd90c" targetNamespace="http://schemas.microsoft.com/office/2006/metadata/properties" ma:root="true" ma:fieldsID="a605b1831acf3ca42085371145770ccb" ns2:_="" ns3:_="">
    <xsd:import namespace="f08a3a01-a810-4981-84de-513e48da387b"/>
    <xsd:import namespace="6f9764a4-8270-4f29-bbff-a467630dd90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8a3a01-a810-4981-84de-513e48da3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fd85d53d-afa2-41ae-870b-875e92731b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9764a4-8270-4f29-bbff-a467630dd90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6f4df2a-fb7f-403e-9547-acf1b9f2f5fe}" ma:internalName="TaxCatchAll" ma:showField="CatchAllData" ma:web="6f9764a4-8270-4f29-bbff-a467630dd9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96C781-30BF-46B1-B8ED-A8942A579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2040F5-4519-4CE0-A50D-5EB38D4D60D3}">
  <ds:schemaRefs>
    <ds:schemaRef ds:uri="6f9764a4-8270-4f29-bbff-a467630dd90c"/>
    <ds:schemaRef ds:uri="f08a3a01-a810-4981-84de-513e48da387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96BC8B8-C6D7-49E4-9AD7-150624B5BBA1}">
  <ds:schemaRefs>
    <ds:schemaRef ds:uri="6f9764a4-8270-4f29-bbff-a467630dd90c"/>
    <ds:schemaRef ds:uri="f08a3a01-a810-4981-84de-513e48da387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2</Slides>
  <Notes>2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NCSCT</vt:lpstr>
      <vt:lpstr>1_NCSCT</vt:lpstr>
      <vt:lpstr>2_NCSCT</vt:lpstr>
      <vt:lpstr>PowerPoint Presentation</vt:lpstr>
      <vt:lpstr>PowerPoint Presentation</vt:lpstr>
    </vt:vector>
  </TitlesOfParts>
  <Company> 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Bunegar</dc:creator>
  <cp:revision>1</cp:revision>
  <cp:lastPrinted>2023-12-05T12:54:44Z</cp:lastPrinted>
  <dcterms:created xsi:type="dcterms:W3CDTF">2019-04-01T09:21:54Z</dcterms:created>
  <dcterms:modified xsi:type="dcterms:W3CDTF">2024-03-05T15:05:47Z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0x010100D96BEACA2F2FD04D9CF8C0C2AD81FE20</vt:lpwstr>
  </property>
  <property fmtid="{D5CDD505-2E9C-101B-9397-08002B2CF9AE}" pid="3" name="MediaServiceImageTags">
    <vt:lpwstr/>
  </property>
</Properties>
</file>